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5" r:id="rId5"/>
    <p:sldId id="266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C4B"/>
    <a:srgbClr val="CB6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7CCD2E-C568-4A00-BA03-A8EBDA274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F273E80-F261-46CF-A902-AD8812C4F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99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500" spc="-100" baseline="0">
                <a:solidFill>
                  <a:srgbClr val="CB6716"/>
                </a:solidFill>
                <a:latin typeface="Optim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2D1345-31FE-4E7A-9F4F-7F9752DF7375}"/>
              </a:ext>
            </a:extLst>
          </p:cNvPr>
          <p:cNvCxnSpPr/>
          <p:nvPr userDrawn="1"/>
        </p:nvCxnSpPr>
        <p:spPr>
          <a:xfrm>
            <a:off x="4023360" y="5925312"/>
            <a:ext cx="1097280" cy="0"/>
          </a:xfrm>
          <a:prstGeom prst="line">
            <a:avLst/>
          </a:prstGeom>
          <a:ln w="19050">
            <a:solidFill>
              <a:srgbClr val="CB6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082752-D900-4F62-96E8-2F7FEBFD238C}"/>
              </a:ext>
            </a:extLst>
          </p:cNvPr>
          <p:cNvCxnSpPr/>
          <p:nvPr userDrawn="1"/>
        </p:nvCxnSpPr>
        <p:spPr>
          <a:xfrm>
            <a:off x="4023360" y="6249156"/>
            <a:ext cx="1097280" cy="0"/>
          </a:xfrm>
          <a:prstGeom prst="line">
            <a:avLst/>
          </a:prstGeom>
          <a:ln w="19050">
            <a:solidFill>
              <a:srgbClr val="CB6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F915EF-A490-4B72-AA4B-88015C1B7B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5961888"/>
            <a:ext cx="7886700" cy="22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000" cap="all" spc="300" baseline="0">
                <a:solidFill>
                  <a:schemeClr val="bg1"/>
                </a:solidFill>
                <a:latin typeface="Gelion Semi Bold" panose="00000700000000000000" pitchFamily="50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5591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38943-D83F-4472-AE62-B3CB40A76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071EE8-FF4A-466C-BAFC-A4F1681CB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99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500" spc="-100" baseline="0">
                <a:solidFill>
                  <a:srgbClr val="CB6716"/>
                </a:solidFill>
                <a:latin typeface="Optim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34B056-0F52-4CBF-ABC2-B396D6297152}"/>
              </a:ext>
            </a:extLst>
          </p:cNvPr>
          <p:cNvCxnSpPr/>
          <p:nvPr userDrawn="1"/>
        </p:nvCxnSpPr>
        <p:spPr>
          <a:xfrm>
            <a:off x="4023360" y="5925312"/>
            <a:ext cx="1097280" cy="0"/>
          </a:xfrm>
          <a:prstGeom prst="line">
            <a:avLst/>
          </a:prstGeom>
          <a:ln w="19050">
            <a:solidFill>
              <a:srgbClr val="CB6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CDE4F-794C-41E8-9BCF-A11F6171CE2A}"/>
              </a:ext>
            </a:extLst>
          </p:cNvPr>
          <p:cNvCxnSpPr/>
          <p:nvPr userDrawn="1"/>
        </p:nvCxnSpPr>
        <p:spPr>
          <a:xfrm>
            <a:off x="4023360" y="6249156"/>
            <a:ext cx="1097280" cy="0"/>
          </a:xfrm>
          <a:prstGeom prst="line">
            <a:avLst/>
          </a:prstGeom>
          <a:ln w="19050">
            <a:solidFill>
              <a:srgbClr val="CB6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7519BA-23BB-4DC6-9040-9BE9FC3455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5961888"/>
            <a:ext cx="7886700" cy="22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000" cap="all" spc="300" baseline="0">
                <a:solidFill>
                  <a:srgbClr val="2D3C4B"/>
                </a:solidFill>
                <a:latin typeface="Gelion Semi Bold" panose="00000700000000000000" pitchFamily="50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9506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5DF1A-63E6-451E-BA96-5E22C6F32E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47578F-631F-49B4-842F-7B911C6DDD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5384" y="1700784"/>
            <a:ext cx="4928616" cy="34564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A3E411-EDFB-4EC3-9A8B-955CC828F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7784" y="1545336"/>
            <a:ext cx="3145536" cy="713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>
                <a:solidFill>
                  <a:srgbClr val="CB6716"/>
                </a:solid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58E31-D2C4-4974-9781-768DA4A918A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7784" y="2429256"/>
            <a:ext cx="3145536" cy="110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00" baseline="0">
                <a:solidFill>
                  <a:srgbClr val="B49F5F"/>
                </a:solidFill>
                <a:latin typeface="Gelion Regular"/>
              </a:defRPr>
            </a:lvl1pPr>
          </a:lstStyle>
          <a:p>
            <a:pPr lvl="0"/>
            <a:r>
              <a:rPr lang="en-US" dirty="0"/>
              <a:t>Lord Wandsworth College </a:t>
            </a:r>
            <a:r>
              <a:rPr lang="en-US" dirty="0" err="1"/>
              <a:t>enscilli</a:t>
            </a:r>
            <a:r>
              <a:rPr lang="en-US" dirty="0"/>
              <a:t> </a:t>
            </a:r>
            <a:r>
              <a:rPr lang="en-US" dirty="0" err="1"/>
              <a:t>andene</a:t>
            </a:r>
            <a:r>
              <a:rPr lang="en-US" dirty="0"/>
              <a:t> </a:t>
            </a:r>
            <a:r>
              <a:rPr lang="en-US" dirty="0" err="1"/>
              <a:t>natia</a:t>
            </a:r>
            <a:r>
              <a:rPr lang="en-US" dirty="0"/>
              <a:t> </a:t>
            </a:r>
            <a:r>
              <a:rPr lang="en-US" dirty="0" err="1"/>
              <a:t>consendis</a:t>
            </a:r>
            <a:r>
              <a:rPr lang="en-US" dirty="0"/>
              <a:t> </a:t>
            </a:r>
            <a:r>
              <a:rPr lang="en-US" dirty="0" err="1"/>
              <a:t>sequida</a:t>
            </a:r>
            <a:r>
              <a:rPr lang="en-US" dirty="0"/>
              <a:t> </a:t>
            </a:r>
            <a:r>
              <a:rPr lang="en-US" dirty="0" err="1"/>
              <a:t>nempora</a:t>
            </a:r>
            <a:r>
              <a:rPr lang="en-US" dirty="0"/>
              <a:t> </a:t>
            </a:r>
            <a:r>
              <a:rPr lang="en-US" dirty="0" err="1"/>
              <a:t>atam</a:t>
            </a:r>
            <a:r>
              <a:rPr lang="en-US" dirty="0"/>
              <a:t> </a:t>
            </a:r>
            <a:r>
              <a:rPr lang="en-US" dirty="0" err="1"/>
              <a:t>repuditaque</a:t>
            </a:r>
            <a:r>
              <a:rPr lang="en-US" dirty="0"/>
              <a:t> </a:t>
            </a:r>
            <a:r>
              <a:rPr lang="en-US" dirty="0" err="1"/>
              <a:t>nihicip</a:t>
            </a:r>
            <a:r>
              <a:rPr lang="en-US" dirty="0"/>
              <a:t> </a:t>
            </a:r>
            <a:r>
              <a:rPr lang="en-US" dirty="0" err="1"/>
              <a:t>sandenis</a:t>
            </a:r>
            <a:r>
              <a:rPr lang="en-US" dirty="0"/>
              <a:t> </a:t>
            </a:r>
            <a:r>
              <a:rPr lang="en-US" dirty="0" err="1"/>
              <a:t>vendus</a:t>
            </a:r>
            <a:r>
              <a:rPr lang="en-US" dirty="0"/>
              <a:t> </a:t>
            </a:r>
            <a:r>
              <a:rPr lang="en-US" dirty="0" err="1"/>
              <a:t>quioat</a:t>
            </a:r>
            <a:r>
              <a:rPr lang="en-US" dirty="0"/>
              <a:t>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8A0E25-2AE0-4B1A-8B75-43D5F6CDD47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7784" y="3584448"/>
            <a:ext cx="3145536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900" baseline="0">
                <a:solidFill>
                  <a:srgbClr val="2D3C4B"/>
                </a:solidFill>
                <a:latin typeface="Gelion Regular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class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, </a:t>
            </a:r>
            <a:r>
              <a:rPr lang="en-US" dirty="0" err="1"/>
              <a:t>aenean</a:t>
            </a:r>
            <a:r>
              <a:rPr lang="en-US" dirty="0"/>
              <a:t> non a in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ante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cum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integer </a:t>
            </a:r>
            <a:r>
              <a:rPr lang="en-US" dirty="0" err="1"/>
              <a:t>placerat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 mi eros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ligula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57432FA-5DF1-477A-84D1-5E6EF2AC5B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7784" y="280416"/>
            <a:ext cx="3145536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 u="sng" baseline="0">
                <a:solidFill>
                  <a:srgbClr val="B49F5F"/>
                </a:solidFill>
                <a:uFill>
                  <a:solidFill>
                    <a:srgbClr val="B49F5F"/>
                  </a:solidFill>
                </a:u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7029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1823AD-43E8-40BC-A157-15D5E5564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22D8B14-BB30-4656-8F76-8B7DDA2A681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7784" y="280416"/>
            <a:ext cx="3145536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 u="sng" baseline="0">
                <a:solidFill>
                  <a:srgbClr val="B49F5F"/>
                </a:solidFill>
                <a:uFill>
                  <a:solidFill>
                    <a:srgbClr val="B49F5F"/>
                  </a:solidFill>
                </a:u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FAB7E47-F4BB-4BC6-A7CA-75C57C84CC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7784" y="1545336"/>
            <a:ext cx="3145536" cy="713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>
                <a:solidFill>
                  <a:srgbClr val="CB6716"/>
                </a:solid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8D677A-424E-4C54-9770-50E254A943E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7784" y="2429256"/>
            <a:ext cx="3145536" cy="110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00" baseline="0">
                <a:solidFill>
                  <a:srgbClr val="B49F5F"/>
                </a:solidFill>
                <a:latin typeface="Gelion Regular"/>
              </a:defRPr>
            </a:lvl1pPr>
          </a:lstStyle>
          <a:p>
            <a:pPr lvl="0"/>
            <a:r>
              <a:rPr lang="en-US" dirty="0"/>
              <a:t>Lord Wandsworth College </a:t>
            </a:r>
            <a:r>
              <a:rPr lang="en-US" dirty="0" err="1"/>
              <a:t>enscilli</a:t>
            </a:r>
            <a:r>
              <a:rPr lang="en-US" dirty="0"/>
              <a:t> </a:t>
            </a:r>
            <a:r>
              <a:rPr lang="en-US" dirty="0" err="1"/>
              <a:t>andene</a:t>
            </a:r>
            <a:r>
              <a:rPr lang="en-US" dirty="0"/>
              <a:t> </a:t>
            </a:r>
            <a:r>
              <a:rPr lang="en-US" dirty="0" err="1"/>
              <a:t>natia</a:t>
            </a:r>
            <a:r>
              <a:rPr lang="en-US" dirty="0"/>
              <a:t> </a:t>
            </a:r>
            <a:r>
              <a:rPr lang="en-US" dirty="0" err="1"/>
              <a:t>consendis</a:t>
            </a:r>
            <a:r>
              <a:rPr lang="en-US" dirty="0"/>
              <a:t> </a:t>
            </a:r>
            <a:r>
              <a:rPr lang="en-US" dirty="0" err="1"/>
              <a:t>sequida</a:t>
            </a:r>
            <a:r>
              <a:rPr lang="en-US" dirty="0"/>
              <a:t> </a:t>
            </a:r>
            <a:r>
              <a:rPr lang="en-US" dirty="0" err="1"/>
              <a:t>nempora</a:t>
            </a:r>
            <a:r>
              <a:rPr lang="en-US" dirty="0"/>
              <a:t> </a:t>
            </a:r>
            <a:r>
              <a:rPr lang="en-US" dirty="0" err="1"/>
              <a:t>atam</a:t>
            </a:r>
            <a:r>
              <a:rPr lang="en-US" dirty="0"/>
              <a:t> </a:t>
            </a:r>
            <a:r>
              <a:rPr lang="en-US" dirty="0" err="1"/>
              <a:t>repuditaque</a:t>
            </a:r>
            <a:r>
              <a:rPr lang="en-US" dirty="0"/>
              <a:t> </a:t>
            </a:r>
            <a:r>
              <a:rPr lang="en-US" dirty="0" err="1"/>
              <a:t>nihicip</a:t>
            </a:r>
            <a:r>
              <a:rPr lang="en-US" dirty="0"/>
              <a:t> </a:t>
            </a:r>
            <a:r>
              <a:rPr lang="en-US" dirty="0" err="1"/>
              <a:t>sandenis</a:t>
            </a:r>
            <a:r>
              <a:rPr lang="en-US" dirty="0"/>
              <a:t> </a:t>
            </a:r>
            <a:r>
              <a:rPr lang="en-US" dirty="0" err="1"/>
              <a:t>vendus</a:t>
            </a:r>
            <a:r>
              <a:rPr lang="en-US" dirty="0"/>
              <a:t> </a:t>
            </a:r>
            <a:r>
              <a:rPr lang="en-US" dirty="0" err="1"/>
              <a:t>quioat</a:t>
            </a:r>
            <a:r>
              <a:rPr lang="en-US" dirty="0"/>
              <a:t>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388BF7-9392-41AD-AFE4-86394541267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7784" y="3584448"/>
            <a:ext cx="3145536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900" baseline="0">
                <a:solidFill>
                  <a:srgbClr val="2D3C4B"/>
                </a:solidFill>
                <a:latin typeface="Gelion Regular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class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, </a:t>
            </a:r>
            <a:r>
              <a:rPr lang="en-US" dirty="0" err="1"/>
              <a:t>aenean</a:t>
            </a:r>
            <a:r>
              <a:rPr lang="en-US" dirty="0"/>
              <a:t> non a in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ante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cum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integer </a:t>
            </a:r>
            <a:r>
              <a:rPr lang="en-US" dirty="0" err="1"/>
              <a:t>placerat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 mi eros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ligula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4124B12-04F3-4CF3-9705-5825C2DC3D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5384" y="0"/>
            <a:ext cx="4928616" cy="68574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1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7294464-AD1E-4413-8700-60F874C2B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918B285-26B3-4F93-AF11-3836AC1F20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7784" y="280416"/>
            <a:ext cx="3145536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 u="sng" baseline="0">
                <a:solidFill>
                  <a:srgbClr val="B49F5F"/>
                </a:solidFill>
                <a:uFill>
                  <a:solidFill>
                    <a:srgbClr val="B49F5F"/>
                  </a:solidFill>
                </a:u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E29484-B297-49A0-B060-8710F8D2DB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7784" y="1755648"/>
            <a:ext cx="3145536" cy="1316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>
                <a:solidFill>
                  <a:srgbClr val="CB6716"/>
                </a:solid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3D9AC5C-968E-4FB6-9939-1DC5B59E8D7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7784" y="3316224"/>
            <a:ext cx="3145536" cy="110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00" baseline="0">
                <a:solidFill>
                  <a:srgbClr val="B49F5F"/>
                </a:solidFill>
                <a:latin typeface="Gelion Regular"/>
              </a:defRPr>
            </a:lvl1pPr>
          </a:lstStyle>
          <a:p>
            <a:pPr lvl="0"/>
            <a:r>
              <a:rPr lang="en-US" dirty="0"/>
              <a:t>Lord Wandsworth College </a:t>
            </a:r>
            <a:r>
              <a:rPr lang="en-US" dirty="0" err="1"/>
              <a:t>enscilli</a:t>
            </a:r>
            <a:r>
              <a:rPr lang="en-US" dirty="0"/>
              <a:t> </a:t>
            </a:r>
            <a:r>
              <a:rPr lang="en-US" dirty="0" err="1"/>
              <a:t>andene</a:t>
            </a:r>
            <a:r>
              <a:rPr lang="en-US" dirty="0"/>
              <a:t> </a:t>
            </a:r>
            <a:r>
              <a:rPr lang="en-US" dirty="0" err="1"/>
              <a:t>natia</a:t>
            </a:r>
            <a:r>
              <a:rPr lang="en-US" dirty="0"/>
              <a:t> </a:t>
            </a:r>
            <a:r>
              <a:rPr lang="en-US" dirty="0" err="1"/>
              <a:t>consendis</a:t>
            </a:r>
            <a:r>
              <a:rPr lang="en-US" dirty="0"/>
              <a:t> </a:t>
            </a:r>
            <a:r>
              <a:rPr lang="en-US" dirty="0" err="1"/>
              <a:t>sequida</a:t>
            </a:r>
            <a:r>
              <a:rPr lang="en-US" dirty="0"/>
              <a:t> </a:t>
            </a:r>
            <a:r>
              <a:rPr lang="en-US" dirty="0" err="1"/>
              <a:t>nempora</a:t>
            </a:r>
            <a:r>
              <a:rPr lang="en-US" dirty="0"/>
              <a:t> </a:t>
            </a:r>
            <a:r>
              <a:rPr lang="en-US" dirty="0" err="1"/>
              <a:t>atam</a:t>
            </a:r>
            <a:r>
              <a:rPr lang="en-US" dirty="0"/>
              <a:t> </a:t>
            </a:r>
            <a:r>
              <a:rPr lang="en-US" dirty="0" err="1"/>
              <a:t>repuditaque</a:t>
            </a:r>
            <a:r>
              <a:rPr lang="en-US" dirty="0"/>
              <a:t> </a:t>
            </a:r>
            <a:r>
              <a:rPr lang="en-US" dirty="0" err="1"/>
              <a:t>nihicip</a:t>
            </a:r>
            <a:r>
              <a:rPr lang="en-US" dirty="0"/>
              <a:t> </a:t>
            </a:r>
            <a:r>
              <a:rPr lang="en-US" dirty="0" err="1"/>
              <a:t>sandenis</a:t>
            </a:r>
            <a:r>
              <a:rPr lang="en-US" dirty="0"/>
              <a:t> </a:t>
            </a:r>
            <a:r>
              <a:rPr lang="en-US" dirty="0" err="1"/>
              <a:t>vendus</a:t>
            </a:r>
            <a:r>
              <a:rPr lang="en-US" dirty="0"/>
              <a:t> </a:t>
            </a:r>
            <a:r>
              <a:rPr lang="en-US" dirty="0" err="1"/>
              <a:t>quioat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19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DD72-B33B-45B3-B06B-29295A21630A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F6C0A-8BE7-49F0-85E6-77AEE90A2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3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99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2C7F-6702-4BD6-9E0D-70015C88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7303B-0909-4894-8B23-6FFB8627F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Creative</a:t>
            </a:r>
          </a:p>
        </p:txBody>
      </p:sp>
    </p:spTree>
    <p:extLst>
      <p:ext uri="{BB962C8B-B14F-4D97-AF65-F5344CB8AC3E}">
        <p14:creationId xmlns:p14="http://schemas.microsoft.com/office/powerpoint/2010/main" val="338943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2DA2-B400-4D3B-AA2C-16DF673A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251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Drama- What you will study…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E23FD-93DF-4101-A157-52222F1756A5}"/>
              </a:ext>
            </a:extLst>
          </p:cNvPr>
          <p:cNvSpPr txBox="1"/>
          <p:nvPr/>
        </p:nvSpPr>
        <p:spPr>
          <a:xfrm>
            <a:off x="575353" y="2522306"/>
            <a:ext cx="8049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Topics-									Skills-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Script work skills- Mark Wheeller plays.		Group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Devising skills.							Performance- voice &amp; movement.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Exploring a play text.						Interpreting scripts.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Improvisation skills.						Evaluation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Monologue/Duologue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dirty="0"/>
              <a:t>Each topic will give you a flavour of what GCSE Drama will be like. Lessons remain practical with elements of using One Note for learning.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12E63-FE0B-4D21-91D1-43EBE6276D60}"/>
              </a:ext>
            </a:extLst>
          </p:cNvPr>
          <p:cNvSpPr txBox="1"/>
          <p:nvPr/>
        </p:nvSpPr>
        <p:spPr>
          <a:xfrm>
            <a:off x="3914454" y="5866544"/>
            <a:ext cx="186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 Creative!</a:t>
            </a:r>
          </a:p>
        </p:txBody>
      </p:sp>
    </p:spTree>
    <p:extLst>
      <p:ext uri="{BB962C8B-B14F-4D97-AF65-F5344CB8AC3E}">
        <p14:creationId xmlns:p14="http://schemas.microsoft.com/office/powerpoint/2010/main" val="55958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indoor, watching, dark&#10;&#10;Description automatically generated">
            <a:extLst>
              <a:ext uri="{FF2B5EF4-FFF2-40B4-BE49-F238E27FC236}">
                <a16:creationId xmlns:a16="http://schemas.microsoft.com/office/drawing/2014/main" id="{462809BC-2703-4036-AA16-7C46F03A2B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r="2436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9FCFFF-FD3B-42E5-8A58-EB644DA50C52}"/>
              </a:ext>
            </a:extLst>
          </p:cNvPr>
          <p:cNvSpPr txBox="1"/>
          <p:nvPr/>
        </p:nvSpPr>
        <p:spPr>
          <a:xfrm>
            <a:off x="318499" y="529119"/>
            <a:ext cx="3616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Watching live theatre.</a:t>
            </a:r>
          </a:p>
          <a:p>
            <a:endParaRPr lang="en-GB" dirty="0"/>
          </a:p>
          <a:p>
            <a:r>
              <a:rPr lang="en-GB" dirty="0"/>
              <a:t>You will have the chance to watch live theatre performance.</a:t>
            </a:r>
          </a:p>
          <a:p>
            <a:endParaRPr lang="en-GB" dirty="0"/>
          </a:p>
          <a:p>
            <a:r>
              <a:rPr lang="en-GB" dirty="0"/>
              <a:t>Last year ‘The Paper Birds’ Theatre company came to LWC and performed for 3</a:t>
            </a:r>
            <a:r>
              <a:rPr lang="en-GB" baseline="30000" dirty="0"/>
              <a:t>rd</a:t>
            </a:r>
            <a:r>
              <a:rPr lang="en-GB" dirty="0"/>
              <a:t> form students exclusively.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34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77D064-3D32-4BC7-93DF-2810D939155B}"/>
              </a:ext>
            </a:extLst>
          </p:cNvPr>
          <p:cNvSpPr txBox="1"/>
          <p:nvPr/>
        </p:nvSpPr>
        <p:spPr>
          <a:xfrm>
            <a:off x="226031" y="344184"/>
            <a:ext cx="3791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Drama workshops.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All 3</a:t>
            </a:r>
            <a:r>
              <a:rPr lang="en-GB" baseline="30000" dirty="0"/>
              <a:t>rd</a:t>
            </a:r>
            <a:r>
              <a:rPr lang="en-GB" dirty="0"/>
              <a:t> form students will have the opportunity to be involved in a theatre workshop led by a professional acting company. A super exciting opportunity to develop skills.</a:t>
            </a:r>
          </a:p>
        </p:txBody>
      </p:sp>
      <p:pic>
        <p:nvPicPr>
          <p:cNvPr id="13" name="Picture Placeholder 12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12D981D7-DEA7-4CF9-A654-AE94B0FB49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0" r="260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841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1CF2-AF29-4970-9B59-44F09896F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choose Drama?</a:t>
            </a:r>
          </a:p>
        </p:txBody>
      </p:sp>
      <p:pic>
        <p:nvPicPr>
          <p:cNvPr id="6" name="Content Placeholder 5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06C6B524-C589-4BDE-A25E-F24DC0296AF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79" y="567951"/>
            <a:ext cx="2990428" cy="199545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4B334-F07C-4CB4-A811-B11F69DC319A}"/>
              </a:ext>
            </a:extLst>
          </p:cNvPr>
          <p:cNvSpPr txBox="1"/>
          <p:nvPr/>
        </p:nvSpPr>
        <p:spPr>
          <a:xfrm>
            <a:off x="267128" y="2958957"/>
            <a:ext cx="5851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fantastic creative subject that will allow you to develop your confidence and communication skills. These skills can be transferred across many subject areas and into your future careers.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If you enjoy performing and wish to continue developing your skills, Drama is the subject for you! </a:t>
            </a:r>
          </a:p>
        </p:txBody>
      </p:sp>
    </p:spTree>
    <p:extLst>
      <p:ext uri="{BB962C8B-B14F-4D97-AF65-F5344CB8AC3E}">
        <p14:creationId xmlns:p14="http://schemas.microsoft.com/office/powerpoint/2010/main" val="177968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WC Powerpoint Templates" id="{1B755C85-FB02-44CD-82FF-A56AB2E0D5AE}" vid="{BFF5FF47-0A49-46A8-B090-8E18FB9A661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6F20EAC1733A40A81EC74007206B80" ma:contentTypeVersion="7" ma:contentTypeDescription="Create a new document." ma:contentTypeScope="" ma:versionID="28b98e34d1b5b272cbc7c689a1a5e6b7">
  <xsd:schema xmlns:xsd="http://www.w3.org/2001/XMLSchema" xmlns:xs="http://www.w3.org/2001/XMLSchema" xmlns:p="http://schemas.microsoft.com/office/2006/metadata/properties" xmlns:ns2="008b7960-1bcf-48ea-97a2-4df6678cbfc4" targetNamespace="http://schemas.microsoft.com/office/2006/metadata/properties" ma:root="true" ma:fieldsID="bf3b34d07d443d969b60338c009df649" ns2:_="">
    <xsd:import namespace="008b7960-1bcf-48ea-97a2-4df6678cb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b7960-1bcf-48ea-97a2-4df6678cbf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6641DD-7D71-46C0-8630-08DC0712D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8b7960-1bcf-48ea-97a2-4df6678cb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587B78-7647-420D-8FC1-D6C5761DB5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2E4FDA-B3FF-4606-87D4-59BDDAB5D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228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Gelion Regular</vt:lpstr>
      <vt:lpstr>Gelion Semi Bold</vt:lpstr>
      <vt:lpstr>Optima</vt:lpstr>
      <vt:lpstr>Office Theme</vt:lpstr>
      <vt:lpstr>Drama</vt:lpstr>
      <vt:lpstr>Drama- What you will study…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offord</dc:creator>
  <cp:lastModifiedBy>Estelle Benson</cp:lastModifiedBy>
  <cp:revision>6</cp:revision>
  <dcterms:created xsi:type="dcterms:W3CDTF">2021-12-10T15:28:04Z</dcterms:created>
  <dcterms:modified xsi:type="dcterms:W3CDTF">2022-02-01T16:53:31Z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0x010100786F20EAC1733A40A81EC74007206B80</vt:lpwstr>
  </property>
</Properties>
</file>